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4" r:id="rId6"/>
    <p:sldId id="259" r:id="rId7"/>
    <p:sldId id="261" r:id="rId8"/>
    <p:sldId id="262" r:id="rId9"/>
    <p:sldId id="272" r:id="rId10"/>
    <p:sldId id="271" r:id="rId11"/>
    <p:sldId id="265" r:id="rId12"/>
    <p:sldId id="266" r:id="rId13"/>
    <p:sldId id="267" r:id="rId14"/>
    <p:sldId id="270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B8BA-91FA-481A-A7BB-B2A7CC6184CB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1FC0-3066-476C-B93E-6841212A0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B8BA-91FA-481A-A7BB-B2A7CC6184CB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1FC0-3066-476C-B93E-6841212A0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B8BA-91FA-481A-A7BB-B2A7CC6184CB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1FC0-3066-476C-B93E-6841212A0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B8BA-91FA-481A-A7BB-B2A7CC6184CB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1FC0-3066-476C-B93E-6841212A0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B8BA-91FA-481A-A7BB-B2A7CC6184CB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1FC0-3066-476C-B93E-6841212A0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B8BA-91FA-481A-A7BB-B2A7CC6184CB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1FC0-3066-476C-B93E-6841212A0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B8BA-91FA-481A-A7BB-B2A7CC6184CB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1FC0-3066-476C-B93E-6841212A0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B8BA-91FA-481A-A7BB-B2A7CC6184CB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1FC0-3066-476C-B93E-6841212A0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B8BA-91FA-481A-A7BB-B2A7CC6184CB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1FC0-3066-476C-B93E-6841212A0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B8BA-91FA-481A-A7BB-B2A7CC6184CB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1FC0-3066-476C-B93E-6841212A0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B8BA-91FA-481A-A7BB-B2A7CC6184CB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1FC0-3066-476C-B93E-6841212A0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4B8BA-91FA-481A-A7BB-B2A7CC6184CB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91FC0-3066-476C-B93E-6841212A0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7772400" cy="1470025"/>
          </a:xfrm>
        </p:spPr>
        <p:txBody>
          <a:bodyPr>
            <a:noAutofit/>
          </a:bodyPr>
          <a:lstStyle/>
          <a:p>
            <a:r>
              <a:rPr lang="ru-RU" sz="4000" dirty="0" err="1" smtClean="0"/>
              <a:t>Фотоотчет</a:t>
            </a:r>
            <a:r>
              <a:rPr lang="ru-RU" sz="4000" dirty="0" smtClean="0"/>
              <a:t> профсоюзной организации </a:t>
            </a:r>
            <a:br>
              <a:rPr lang="ru-RU" sz="4000" dirty="0" smtClean="0"/>
            </a:br>
            <a:r>
              <a:rPr lang="ru-RU" sz="4000" dirty="0" smtClean="0"/>
              <a:t>Школа 103</a:t>
            </a:r>
            <a:br>
              <a:rPr lang="ru-RU" sz="4000" dirty="0" smtClean="0"/>
            </a:br>
            <a:r>
              <a:rPr lang="ru-RU" sz="4000" dirty="0" smtClean="0"/>
              <a:t> за 2017-2018 учебный год</a:t>
            </a:r>
            <a:endParaRPr lang="ru-RU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Получение новогодних подарков </a:t>
            </a:r>
            <a:endParaRPr lang="ru-RU" dirty="0"/>
          </a:p>
        </p:txBody>
      </p:sp>
      <p:pic>
        <p:nvPicPr>
          <p:cNvPr id="5" name="Содержимое 4" descr="7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47399"/>
            <a:ext cx="4038600" cy="323156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Выдача новогодних подарков детям членов профсоюза школы 103(18 детей получили новогодние подарки)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защитника Отечества</a:t>
            </a:r>
            <a:endParaRPr lang="ru-RU" dirty="0"/>
          </a:p>
        </p:txBody>
      </p:sp>
      <p:pic>
        <p:nvPicPr>
          <p:cNvPr id="5" name="Содержимое 4" descr="i_3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84784"/>
            <a:ext cx="4402832" cy="424847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Праздничное поздравление от женского коллектива коллегам- мужчинам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Совет </a:t>
            </a:r>
            <a:r>
              <a:rPr lang="ru-RU" sz="3100" dirty="0"/>
              <a:t>молодых педагогов в Республиканской педагогической школе Профсоюза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16962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3960440" cy="4680519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Со 2 по 4 марта член профсоюзной организации нашей школы </a:t>
            </a:r>
            <a:r>
              <a:rPr lang="ru-RU" dirty="0" err="1"/>
              <a:t>Сулайманова</a:t>
            </a:r>
            <a:r>
              <a:rPr lang="ru-RU" dirty="0"/>
              <a:t> Д.А. принимала участие в III Республиканской педагогической школе Профсоюзов в Совете Молодых педагогов.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Международный женский день</a:t>
            </a:r>
            <a:endParaRPr lang="ru-RU" dirty="0"/>
          </a:p>
        </p:txBody>
      </p:sp>
      <p:pic>
        <p:nvPicPr>
          <p:cNvPr id="5" name="Содержимое 4" descr="img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844824"/>
            <a:ext cx="4038600" cy="382086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Праздничный фуршет к 8 марта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Субботник</a:t>
            </a:r>
            <a:endParaRPr lang="ru-RU" dirty="0"/>
          </a:p>
        </p:txBody>
      </p:sp>
      <p:pic>
        <p:nvPicPr>
          <p:cNvPr id="5" name="Содержимое 4" descr="1_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00808"/>
            <a:ext cx="4474840" cy="396044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Организация Чаепития</a:t>
            </a:r>
          </a:p>
          <a:p>
            <a:r>
              <a:rPr lang="ru-RU" dirty="0" smtClean="0"/>
              <a:t>для членов профсоюза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Мероприятие в школе</a:t>
            </a:r>
            <a:endParaRPr lang="ru-RU" dirty="0"/>
          </a:p>
        </p:txBody>
      </p:sp>
      <p:pic>
        <p:nvPicPr>
          <p:cNvPr id="5" name="Содержимое 4" descr="17807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00808"/>
            <a:ext cx="4032448" cy="41764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Честование</a:t>
            </a:r>
            <a:r>
              <a:rPr lang="ru-RU" dirty="0" smtClean="0"/>
              <a:t> юбиляров»</a:t>
            </a:r>
          </a:p>
          <a:p>
            <a:r>
              <a:rPr lang="ru-RU" dirty="0" smtClean="0"/>
              <a:t>11.05.18</a:t>
            </a:r>
          </a:p>
          <a:p>
            <a:r>
              <a:rPr lang="ru-RU" dirty="0"/>
              <a:t> </a:t>
            </a:r>
            <a:r>
              <a:rPr lang="ru-RU" dirty="0" smtClean="0"/>
              <a:t>Сафонова Ирина Дмитриевна</a:t>
            </a:r>
          </a:p>
          <a:p>
            <a:r>
              <a:rPr lang="ru-RU" dirty="0" smtClean="0"/>
              <a:t>Литературная композиция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Мероприятие в школе </a:t>
            </a:r>
            <a:endParaRPr lang="ru-RU" dirty="0"/>
          </a:p>
        </p:txBody>
      </p:sp>
      <p:pic>
        <p:nvPicPr>
          <p:cNvPr id="5" name="Содержимое 4" descr="55519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3816424" cy="489654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Честование</a:t>
            </a:r>
            <a:r>
              <a:rPr lang="ru-RU" dirty="0" smtClean="0"/>
              <a:t> юбиляров</a:t>
            </a:r>
          </a:p>
          <a:p>
            <a:r>
              <a:rPr lang="ru-RU" dirty="0" smtClean="0"/>
              <a:t>Чуприна </a:t>
            </a:r>
            <a:r>
              <a:rPr lang="ru-RU" dirty="0" err="1" smtClean="0"/>
              <a:t>Фаридя</a:t>
            </a:r>
            <a:r>
              <a:rPr lang="ru-RU" dirty="0" smtClean="0"/>
              <a:t> </a:t>
            </a:r>
            <a:r>
              <a:rPr lang="ru-RU" dirty="0" err="1" smtClean="0"/>
              <a:t>Мигдятовна</a:t>
            </a:r>
            <a:endParaRPr lang="ru-RU" dirty="0"/>
          </a:p>
          <a:p>
            <a:r>
              <a:rPr lang="ru-RU" dirty="0" smtClean="0"/>
              <a:t>Праздничный концерт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Мероприятия в школе</a:t>
            </a:r>
            <a:endParaRPr lang="ru-RU" dirty="0"/>
          </a:p>
        </p:txBody>
      </p:sp>
      <p:pic>
        <p:nvPicPr>
          <p:cNvPr id="5" name="Содержимое 4" descr="151501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00808"/>
            <a:ext cx="3888432" cy="439248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fontAlgn="base"/>
            <a:r>
              <a:rPr lang="ru-RU" dirty="0" smtClean="0"/>
              <a:t>«</a:t>
            </a:r>
            <a:r>
              <a:rPr lang="ru-RU" dirty="0" err="1" smtClean="0"/>
              <a:t>Честование</a:t>
            </a:r>
            <a:r>
              <a:rPr lang="ru-RU" dirty="0" smtClean="0"/>
              <a:t> юбиляров»</a:t>
            </a:r>
            <a:endParaRPr lang="ru-RU" dirty="0"/>
          </a:p>
          <a:p>
            <a:pPr fontAlgn="base"/>
            <a:r>
              <a:rPr lang="ru-RU" dirty="0" smtClean="0"/>
              <a:t>05.09.2017</a:t>
            </a:r>
            <a:br>
              <a:rPr lang="ru-RU" dirty="0" smtClean="0"/>
            </a:br>
            <a:r>
              <a:rPr lang="ru-RU" dirty="0" smtClean="0"/>
              <a:t> Абдуллина </a:t>
            </a:r>
            <a:r>
              <a:rPr lang="ru-RU" dirty="0" err="1" smtClean="0"/>
              <a:t>Рузалия</a:t>
            </a:r>
            <a:r>
              <a:rPr lang="ru-RU" dirty="0" smtClean="0"/>
              <a:t> </a:t>
            </a:r>
            <a:r>
              <a:rPr lang="ru-RU" dirty="0" err="1" smtClean="0"/>
              <a:t>Аюповна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Праздничное поздравление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Встреча учителей-ветеранов</a:t>
            </a:r>
            <a:endParaRPr lang="ru-RU" dirty="0"/>
          </a:p>
        </p:txBody>
      </p:sp>
      <p:pic>
        <p:nvPicPr>
          <p:cNvPr id="5" name="Содержимое 4" descr="154396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4248472" cy="453650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День пожилого человека – праздник чистый и светлый, праздник наших родителей, бабушек и дедушек, день, когда мы отдаём им свою любовь, уважение и признательность. </a:t>
            </a:r>
            <a:r>
              <a:rPr lang="ru-RU" dirty="0" smtClean="0"/>
              <a:t>Встреча учителей-ветеранов за сладким столом.(1.10.2017)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54908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556792"/>
            <a:ext cx="7992888" cy="460851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учителя</a:t>
            </a:r>
            <a:endParaRPr lang="ru-RU" dirty="0"/>
          </a:p>
        </p:txBody>
      </p:sp>
      <p:pic>
        <p:nvPicPr>
          <p:cNvPr id="5" name="Содержимое 4" descr="15394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556792"/>
            <a:ext cx="4176464" cy="460851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Празднование профессионального праздника прошел в оздоровительно-спортивном комплексе «Лебяжье»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Мероприятия в школе</a:t>
            </a:r>
            <a:endParaRPr lang="ru-RU" dirty="0"/>
          </a:p>
        </p:txBody>
      </p:sp>
      <p:pic>
        <p:nvPicPr>
          <p:cNvPr id="5" name="Содержимое 4" descr="16168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4176464" cy="4752527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Честование</a:t>
            </a:r>
            <a:r>
              <a:rPr lang="ru-RU" dirty="0" smtClean="0"/>
              <a:t> юбиляров»</a:t>
            </a:r>
          </a:p>
          <a:p>
            <a:r>
              <a:rPr lang="ru-RU" dirty="0" smtClean="0"/>
              <a:t>14.12.2017</a:t>
            </a:r>
          </a:p>
          <a:p>
            <a:r>
              <a:rPr lang="ru-RU" dirty="0"/>
              <a:t> </a:t>
            </a:r>
            <a:r>
              <a:rPr lang="ru-RU" dirty="0" smtClean="0"/>
              <a:t>Мустафина </a:t>
            </a:r>
            <a:r>
              <a:rPr lang="ru-RU" dirty="0" err="1" smtClean="0"/>
              <a:t>Раушания</a:t>
            </a:r>
            <a:r>
              <a:rPr lang="ru-RU" dirty="0" smtClean="0"/>
              <a:t> </a:t>
            </a:r>
            <a:r>
              <a:rPr lang="ru-RU" dirty="0" err="1" smtClean="0"/>
              <a:t>Радиковна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Праздничное торжество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Городское мероприятие,2017</a:t>
            </a:r>
            <a:endParaRPr lang="ru-RU" dirty="0"/>
          </a:p>
        </p:txBody>
      </p:sp>
      <p:pic>
        <p:nvPicPr>
          <p:cNvPr id="5" name="Содержимое 4" descr="16271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4392488" cy="41764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9 декабря в Доме работников образования состоялся городской бал молодых педагогов образовательных учреждений </a:t>
            </a:r>
            <a:r>
              <a:rPr lang="ru-RU" dirty="0" err="1"/>
              <a:t>г.Казани.От</a:t>
            </a:r>
            <a:r>
              <a:rPr lang="ru-RU" dirty="0"/>
              <a:t> нашей школы приняла участие Семья </a:t>
            </a:r>
            <a:r>
              <a:rPr lang="ru-RU" dirty="0" err="1"/>
              <a:t>Зариповых</a:t>
            </a:r>
            <a:r>
              <a:rPr lang="ru-RU" dirty="0"/>
              <a:t> :</a:t>
            </a:r>
            <a:r>
              <a:rPr lang="ru-RU" dirty="0" err="1"/>
              <a:t>Ильназ</a:t>
            </a:r>
            <a:r>
              <a:rPr lang="ru-RU" dirty="0"/>
              <a:t> </a:t>
            </a:r>
            <a:r>
              <a:rPr lang="ru-RU" dirty="0" err="1"/>
              <a:t>Аделович</a:t>
            </a:r>
            <a:r>
              <a:rPr lang="ru-RU" dirty="0"/>
              <a:t>, </a:t>
            </a:r>
            <a:r>
              <a:rPr lang="ru-RU" dirty="0" err="1"/>
              <a:t>Ильсия</a:t>
            </a:r>
            <a:r>
              <a:rPr lang="ru-RU" dirty="0"/>
              <a:t> </a:t>
            </a:r>
            <a:r>
              <a:rPr lang="ru-RU" dirty="0" err="1"/>
              <a:t>Шамильевна</a:t>
            </a:r>
            <a:r>
              <a:rPr lang="ru-RU" dirty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Новогодняя елка</a:t>
            </a:r>
            <a:endParaRPr lang="ru-RU" dirty="0"/>
          </a:p>
        </p:txBody>
      </p:sp>
      <p:pic>
        <p:nvPicPr>
          <p:cNvPr id="5" name="Содержимое 4" descr="10256_larg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84784"/>
            <a:ext cx="4330824" cy="460851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Празднование новогоднего праздника для членов профсоюзной организации  прошло в стенах ресторана «</a:t>
            </a:r>
            <a:r>
              <a:rPr lang="ru-RU" dirty="0" err="1" smtClean="0"/>
              <a:t>Давыл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Мероприятие в школе</a:t>
            </a:r>
            <a:endParaRPr lang="ru-RU" dirty="0"/>
          </a:p>
        </p:txBody>
      </p:sp>
      <p:pic>
        <p:nvPicPr>
          <p:cNvPr id="5" name="Содержимое 4" descr="8325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00808"/>
            <a:ext cx="4248472" cy="446449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Честование</a:t>
            </a:r>
            <a:r>
              <a:rPr lang="ru-RU" dirty="0" smtClean="0"/>
              <a:t> юбиляров»</a:t>
            </a:r>
          </a:p>
          <a:p>
            <a:r>
              <a:rPr lang="ru-RU" dirty="0" smtClean="0"/>
              <a:t>25.01.1953</a:t>
            </a:r>
          </a:p>
          <a:p>
            <a:r>
              <a:rPr lang="ru-RU" dirty="0" err="1" smtClean="0"/>
              <a:t>Хузина</a:t>
            </a:r>
            <a:r>
              <a:rPr lang="ru-RU" dirty="0" smtClean="0"/>
              <a:t> Амина </a:t>
            </a:r>
            <a:r>
              <a:rPr lang="ru-RU" dirty="0" err="1" smtClean="0"/>
              <a:t>Адгамовна</a:t>
            </a:r>
            <a:endParaRPr lang="ru-RU" dirty="0" smtClean="0"/>
          </a:p>
          <a:p>
            <a:r>
              <a:rPr lang="ru-RU" smtClean="0"/>
              <a:t>Праздничный концерт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228</Words>
  <Application>Microsoft Office PowerPoint</Application>
  <PresentationFormat>Экран (4:3)</PresentationFormat>
  <Paragraphs>43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Фотоотчет профсоюзной организации  Школа 103  за 2017-2018 учебный год</vt:lpstr>
      <vt:lpstr>Мероприятия в школе</vt:lpstr>
      <vt:lpstr>Встреча учителей-ветеранов</vt:lpstr>
      <vt:lpstr>Слайд 4</vt:lpstr>
      <vt:lpstr>День учителя</vt:lpstr>
      <vt:lpstr>Мероприятия в школе</vt:lpstr>
      <vt:lpstr>Городское мероприятие,2017</vt:lpstr>
      <vt:lpstr>Новогодняя елка</vt:lpstr>
      <vt:lpstr>Мероприятие в школе</vt:lpstr>
      <vt:lpstr>Получение новогодних подарков </vt:lpstr>
      <vt:lpstr>День защитника Отечества</vt:lpstr>
      <vt:lpstr> Совет молодых педагогов в Республиканской педагогической школе Профсоюза </vt:lpstr>
      <vt:lpstr>Международный женский день</vt:lpstr>
      <vt:lpstr>Субботник</vt:lpstr>
      <vt:lpstr>Мероприятие в школе</vt:lpstr>
      <vt:lpstr>Мероприятие в школе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Фотоотчет профсоюзной организации  Школа 103  за 2017-2018 учебный год</dc:title>
  <dc:creator>Marina</dc:creator>
  <cp:lastModifiedBy>Marina</cp:lastModifiedBy>
  <cp:revision>20</cp:revision>
  <dcterms:created xsi:type="dcterms:W3CDTF">2018-08-28T18:28:22Z</dcterms:created>
  <dcterms:modified xsi:type="dcterms:W3CDTF">2018-08-29T05:50:02Z</dcterms:modified>
</cp:coreProperties>
</file>